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5480A-EF04-4A08-BFEF-A96078807F9E}" type="datetimeFigureOut">
              <a:rPr lang="en-PH" smtClean="0"/>
              <a:t>12/23/2018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2D555-A444-49E0-B1CB-630A8E8836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04263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>
              <a:buClrTx/>
              <a:buFontTx/>
              <a:buNone/>
            </a:pPr>
            <a:fld id="{57A01857-2783-4902-B05F-14CB5FFDA7CE}" type="slidenum">
              <a:rPr lang="en-PH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</a:t>
            </a:fld>
            <a:endParaRPr lang="en-PH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534988" y="763588"/>
            <a:ext cx="6700837" cy="37703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6650" cy="45243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01034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3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87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5073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63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4739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78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69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41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4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3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7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642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07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94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84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59AE5-0EFA-435C-9B01-724940B2D757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E81953-B812-4BEB-BE11-E3D214CA7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5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5955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27321"/>
            <a:ext cx="8915400" cy="62306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來住在我身邊</a:t>
            </a:r>
            <a:endParaRPr lang="en-US" altLang="zh-TW" sz="5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 sin- pi</a:t>
            </a:r>
            <a:r>
              <a:rPr lang="en-US" altLang="zh-TW" sz="3500" baseline="300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到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天光的時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thi</a:t>
            </a:r>
            <a:r>
              <a:rPr lang="en-US" sz="3500" baseline="300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stay by my cradle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Till morning is nigh.</a:t>
            </a: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7582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69850"/>
            <a:ext cx="8915400" cy="61881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主耶穌我求祢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goa 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Li,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常常與我住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near me, Lord Jesus!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ask Thee to stay,</a:t>
            </a:r>
          </a:p>
        </p:txBody>
      </p:sp>
    </p:spTree>
    <p:extLst>
      <p:ext uri="{BB962C8B-B14F-4D97-AF65-F5344CB8AC3E}">
        <p14:creationId xmlns:p14="http://schemas.microsoft.com/office/powerpoint/2010/main" val="3637613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44278"/>
            <a:ext cx="8915400" cy="61137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各日求祢照顧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chiau-ko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永遠來愛我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</a:p>
          <a:p>
            <a:pPr marL="0" indent="0" algn="ctr">
              <a:buNone/>
            </a:pPr>
            <a:endParaRPr lang="en-US" sz="35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Close by me forever 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love me, I pray;</a:t>
            </a:r>
          </a:p>
        </p:txBody>
      </p:sp>
    </p:spTree>
    <p:extLst>
      <p:ext uri="{BB962C8B-B14F-4D97-AF65-F5344CB8AC3E}">
        <p14:creationId xmlns:p14="http://schemas.microsoft.com/office/powerpoint/2010/main" val="3671867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31628"/>
            <a:ext cx="8915400" cy="6326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願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世界眾小子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se-kai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soe-kia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都受祢祝福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Long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chiok-hok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Bless all the dear children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 Thy tender care</a:t>
            </a:r>
          </a:p>
        </p:txBody>
      </p:sp>
    </p:spTree>
    <p:extLst>
      <p:ext uri="{BB962C8B-B14F-4D97-AF65-F5344CB8AC3E}">
        <p14:creationId xmlns:p14="http://schemas.microsoft.com/office/powerpoint/2010/main" val="80016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27321"/>
            <a:ext cx="8915400" cy="62306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路尾到於天上</a:t>
            </a:r>
            <a:endParaRPr lang="en-US" altLang="zh-TW" sz="5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Lo- be 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aseline="300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永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遠的快樂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fit us for heaven,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live with Thee there.</a:t>
            </a: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9506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="" xmlns:a16="http://schemas.microsoft.com/office/drawing/2014/main" id="{AB7F9CD1-C1AB-413B-B94F-6E58A8C6E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7507" y="1414131"/>
            <a:ext cx="8857106" cy="3253562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在一個馬槽裡</a:t>
            </a:r>
            <a: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Away in </a:t>
            </a:r>
            <a:r>
              <a:rPr lang="en-US" altLang="zh-TW" sz="40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</a:t>
            </a:r>
            <a:r>
              <a:rPr lang="en-US" altLang="zh-TW" sz="4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Manger</a:t>
            </a:r>
            <a:r>
              <a:rPr lang="en-US" altLang="zh-TW" sz="4000" dirty="0">
                <a:latin typeface="Candara" panose="020E0502030303020204" pitchFamily="34" charset="0"/>
                <a:ea typeface="DFKai-SB" panose="03000509000000000000" pitchFamily="65" charset="-120"/>
              </a:rPr>
              <a:t/>
            </a:r>
            <a:br>
              <a:rPr lang="en-US" altLang="zh-TW" sz="40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US" sz="5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3641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69850"/>
            <a:ext cx="8915400" cy="61881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在一個馬槽裡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chit   e   be- 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無搖籃可用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Bo  </a:t>
            </a: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thang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Away in a manger,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No crib for a bed</a:t>
            </a:r>
          </a:p>
        </p:txBody>
      </p:sp>
    </p:spTree>
    <p:extLst>
      <p:ext uri="{BB962C8B-B14F-4D97-AF65-F5344CB8AC3E}">
        <p14:creationId xmlns:p14="http://schemas.microsoft.com/office/powerpoint/2010/main" val="1275745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44278"/>
            <a:ext cx="8915400" cy="61137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這小漢主耶穌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han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整夜睡靜靜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mi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cheng-cheng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little Lord Jesus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Laid down His sweet head;</a:t>
            </a:r>
          </a:p>
        </p:txBody>
      </p:sp>
    </p:spTree>
    <p:extLst>
      <p:ext uri="{BB962C8B-B14F-4D97-AF65-F5344CB8AC3E}">
        <p14:creationId xmlns:p14="http://schemas.microsoft.com/office/powerpoint/2010/main" val="2647062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31628"/>
            <a:ext cx="8915400" cy="6326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在天上有星辰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aseline="300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-sin,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在照祂面貌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 </a:t>
            </a: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bin- </a:t>
            </a: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mau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stars in the bright sky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Looked down where He lay</a:t>
            </a:r>
          </a:p>
        </p:txBody>
      </p:sp>
    </p:spTree>
    <p:extLst>
      <p:ext uri="{BB962C8B-B14F-4D97-AF65-F5344CB8AC3E}">
        <p14:creationId xmlns:p14="http://schemas.microsoft.com/office/powerpoint/2010/main" val="902622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27321"/>
            <a:ext cx="8915400" cy="62306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這小漢主耶穌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soe-han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在睡在乾草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ta-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chhau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little Lord Jesus,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A-sleep on the hay.</a:t>
            </a:r>
          </a:p>
          <a:p>
            <a:pPr marL="0" indent="0" algn="ctr">
              <a:buNone/>
            </a:pPr>
            <a:endParaRPr lang="en-US" sz="35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0901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69850"/>
            <a:ext cx="8915400" cy="61881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牛羊出大聲了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Gu-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la,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嬰仔都無驚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en-US" sz="3500" baseline="300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a  long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sz="3500" baseline="300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cattle are lowing,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Baby awakes,</a:t>
            </a:r>
          </a:p>
        </p:txBody>
      </p:sp>
    </p:spTree>
    <p:extLst>
      <p:ext uri="{BB962C8B-B14F-4D97-AF65-F5344CB8AC3E}">
        <p14:creationId xmlns:p14="http://schemas.microsoft.com/office/powerpoint/2010/main" val="3615739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44278"/>
            <a:ext cx="8915400" cy="61137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這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小漢主耶穌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han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都無哭一聲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Long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hau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But little Lord Jesus,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No crying He makes;</a:t>
            </a:r>
          </a:p>
        </p:txBody>
      </p:sp>
    </p:spTree>
    <p:extLst>
      <p:ext uri="{BB962C8B-B14F-4D97-AF65-F5344CB8AC3E}">
        <p14:creationId xmlns:p14="http://schemas.microsoft.com/office/powerpoint/2010/main" val="892357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9FA361-C417-45A3-92B0-3058FD1F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31628"/>
            <a:ext cx="8915400" cy="6326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主耶穌我愛祢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goa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懇求祢通暝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sz="35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US" sz="3500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thong-mi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love Thee, Lord Jesus!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Look down from the sky,</a:t>
            </a:r>
          </a:p>
        </p:txBody>
      </p:sp>
    </p:spTree>
    <p:extLst>
      <p:ext uri="{BB962C8B-B14F-4D97-AF65-F5344CB8AC3E}">
        <p14:creationId xmlns:p14="http://schemas.microsoft.com/office/powerpoint/2010/main" val="608528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377</TotalTime>
  <Words>446</Words>
  <Application>Microsoft Office PowerPoint</Application>
  <PresentationFormat>Widescreen</PresentationFormat>
  <Paragraphs>86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DFKai-SB</vt:lpstr>
      <vt:lpstr>Arial</vt:lpstr>
      <vt:lpstr>Arial Unicode MS</vt:lpstr>
      <vt:lpstr>Calibri</vt:lpstr>
      <vt:lpstr>Candara</vt:lpstr>
      <vt:lpstr>Century Gothic</vt:lpstr>
      <vt:lpstr>Times New Roman</vt:lpstr>
      <vt:lpstr>Wingdings 3</vt:lpstr>
      <vt:lpstr>Wisp</vt:lpstr>
      <vt:lpstr>PowerPoint Presentation</vt:lpstr>
      <vt:lpstr>在一個馬槽裡 Away in a Manger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ADMIN 2</dc:creator>
  <cp:lastModifiedBy>ggctech</cp:lastModifiedBy>
  <cp:revision>28</cp:revision>
  <dcterms:created xsi:type="dcterms:W3CDTF">2018-12-21T02:54:47Z</dcterms:created>
  <dcterms:modified xsi:type="dcterms:W3CDTF">2018-12-23T01:02:31Z</dcterms:modified>
</cp:coreProperties>
</file>